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31" r:id="rId4"/>
    <p:sldId id="321" r:id="rId5"/>
    <p:sldId id="322" r:id="rId6"/>
    <p:sldId id="332" r:id="rId7"/>
    <p:sldId id="333"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ABAP%20on%20HANA/Day%207/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smtClean="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a:t>
            </a:r>
            <a:r>
              <a:rPr lang="en-US" sz="2000" dirty="0" smtClean="0">
                <a:solidFill>
                  <a:schemeClr val="bg1"/>
                </a:solidFill>
              </a:rPr>
              <a:t>mplementing </a:t>
            </a:r>
            <a:r>
              <a:rPr lang="en-US" sz="2000" dirty="0">
                <a:solidFill>
                  <a:schemeClr val="bg1"/>
                </a:solidFill>
              </a:rPr>
              <a:t>OIA  Using Calculation View </a:t>
            </a:r>
          </a:p>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p>
          <a:p>
            <a:pPr marL="285750" lvl="0" indent="-285750">
              <a:buFont typeface="Arial" panose="020B0604020202020204" pitchFamily="34" charset="0"/>
              <a:buChar char="•"/>
            </a:pPr>
            <a:r>
              <a:rPr lang="en-US" sz="2000" dirty="0" smtClean="0">
                <a:solidFill>
                  <a:schemeClr val="bg1"/>
                </a:solidFill>
              </a:rPr>
              <a:t>Method’s for Consume HANA Objects</a:t>
            </a:r>
          </a:p>
          <a:p>
            <a:pPr marL="285750" lvl="0" indent="-285750">
              <a:buFont typeface="Arial" panose="020B0604020202020204" pitchFamily="34" charset="0"/>
              <a:buChar char="•"/>
            </a:pPr>
            <a:r>
              <a:rPr lang="en-US" sz="2000" dirty="0" smtClean="0">
                <a:solidFill>
                  <a:schemeClr val="bg1"/>
                </a:solidFill>
              </a:rPr>
              <a:t>ADBC ( ABAP Database Connectivity )</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98296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dirty="0" smtClean="0">
                <a:solidFill>
                  <a:schemeClr val="bg1"/>
                </a:solidFill>
              </a:rPr>
              <a:t>Exercise </a:t>
            </a:r>
            <a:br>
              <a:rPr lang="en-US" sz="1800" dirty="0" smtClean="0">
                <a:solidFill>
                  <a:schemeClr val="bg1"/>
                </a:solidFill>
              </a:rPr>
            </a:br>
            <a:r>
              <a:rPr lang="en-US" sz="1800" dirty="0" smtClean="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094296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9453</TotalTime>
  <Words>405</Words>
  <Application>Microsoft Office PowerPoint</Application>
  <PresentationFormat>Custom</PresentationFormat>
  <Paragraphs>82</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Calculation View</vt:lpstr>
      <vt:lpstr>OIA Scenario Using Calculation View</vt:lpstr>
      <vt:lpstr>Concept of Delivery Unit</vt:lpstr>
      <vt:lpstr>Method’s to Consume HANA Objects </vt:lpstr>
      <vt:lpstr>ABAP Database Connectivity ( ADBC )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270</cp:revision>
  <dcterms:created xsi:type="dcterms:W3CDTF">2013-09-12T13:05:01Z</dcterms:created>
  <dcterms:modified xsi:type="dcterms:W3CDTF">2021-10-25T10:49:18Z</dcterms:modified>
</cp:coreProperties>
</file>